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70" r:id="rId3"/>
    <p:sldId id="271" r:id="rId4"/>
    <p:sldId id="272" r:id="rId5"/>
    <p:sldId id="268" r:id="rId6"/>
    <p:sldId id="269" r:id="rId7"/>
    <p:sldId id="273" r:id="rId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046" y="609600"/>
            <a:ext cx="1414395" cy="151193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b="1" dirty="0" smtClean="0"/>
              <a:t>Die Dreißentalschule</a:t>
            </a:r>
          </a:p>
          <a:p>
            <a:pPr marL="0" indent="0" algn="ctr">
              <a:buNone/>
            </a:pPr>
            <a:r>
              <a:rPr lang="de-DE" sz="6600" b="1" dirty="0" smtClean="0"/>
              <a:t>Oberkochen</a:t>
            </a:r>
            <a:endParaRPr lang="de-DE" sz="66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630" y="5250787"/>
            <a:ext cx="2886075" cy="1581150"/>
          </a:xfrm>
          <a:prstGeom prst="rect">
            <a:avLst/>
          </a:prstGeom>
          <a:solidFill>
            <a:schemeClr val="bg1">
              <a:alpha val="8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949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Lehr- und Lernorganisation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631" y="1473736"/>
            <a:ext cx="8596668" cy="388077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Klassengemeinschaft mit Klassenlehrerprinzip</a:t>
            </a:r>
          </a:p>
          <a:p>
            <a:r>
              <a:rPr lang="de-DE" sz="2400" dirty="0" smtClean="0"/>
              <a:t>Fachlehrkräfte mit studiertem Schwerpunkt ergänzen</a:t>
            </a:r>
          </a:p>
          <a:p>
            <a:r>
              <a:rPr lang="de-DE" sz="2400" dirty="0" smtClean="0"/>
              <a:t>Werkstattunterricht zur Festigung und Förderung</a:t>
            </a:r>
          </a:p>
          <a:p>
            <a:r>
              <a:rPr lang="de-DE" sz="2400" dirty="0" smtClean="0"/>
              <a:t>Gemeinsames und individuelles Lernen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262" y="1270000"/>
            <a:ext cx="3386040" cy="22573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302" y="3731096"/>
            <a:ext cx="5715000" cy="28575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749053"/>
            <a:ext cx="4725508" cy="28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Unterrichtsfächer in der Gemeinschaftsschule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Religion, Ethik</a:t>
            </a:r>
          </a:p>
          <a:p>
            <a:r>
              <a:rPr lang="de-DE" dirty="0" smtClean="0"/>
              <a:t>Deutsch, Mathematik, Englisch</a:t>
            </a:r>
          </a:p>
          <a:p>
            <a:r>
              <a:rPr lang="de-DE" dirty="0" smtClean="0"/>
              <a:t>Physik, Chemie, Biologie</a:t>
            </a:r>
          </a:p>
          <a:p>
            <a:r>
              <a:rPr lang="de-DE" dirty="0" smtClean="0"/>
              <a:t>Geschichte, Gemeinschaftskunde, Erdkunde, Wirtschaft, Informatik</a:t>
            </a:r>
          </a:p>
          <a:p>
            <a:r>
              <a:rPr lang="de-DE" dirty="0" smtClean="0"/>
              <a:t>Basiskurs Medien</a:t>
            </a:r>
          </a:p>
          <a:p>
            <a:r>
              <a:rPr lang="de-DE" dirty="0" err="1" smtClean="0"/>
              <a:t>Wahlpflichtfacher</a:t>
            </a:r>
            <a:r>
              <a:rPr lang="de-DE" dirty="0" smtClean="0"/>
              <a:t>: 	Französisch oder Natur und Technik oder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		Alltagskultur-Ernährung-Soziales</a:t>
            </a:r>
          </a:p>
          <a:p>
            <a:r>
              <a:rPr lang="de-DE" dirty="0" smtClean="0"/>
              <a:t>Profilfächer:			Naturwissenschaft und Technik, Sport, BK, Musik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712" y="4308927"/>
            <a:ext cx="3630288" cy="24181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12" y="2266890"/>
            <a:ext cx="3630288" cy="20420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712" y="220677"/>
            <a:ext cx="3630288" cy="20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9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Gründe für eine Anmeldung an der Gemeinschaftsschule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Dreißentalschule</a:t>
            </a:r>
          </a:p>
          <a:p>
            <a:r>
              <a:rPr lang="de-DE" dirty="0" smtClean="0"/>
              <a:t>…stärkt die Kinder und entlastet die Familien</a:t>
            </a:r>
          </a:p>
          <a:p>
            <a:r>
              <a:rPr lang="de-DE" dirty="0" smtClean="0"/>
              <a:t>…sorgt für Erfolgserlebnisse der Kinder und Jugendlichen und stärkt damit die Lebensfreude</a:t>
            </a:r>
          </a:p>
          <a:p>
            <a:r>
              <a:rPr lang="de-DE" dirty="0" smtClean="0"/>
              <a:t>…bietet Standards der Realschule und des Gymnasiums an</a:t>
            </a:r>
          </a:p>
          <a:p>
            <a:r>
              <a:rPr lang="de-DE" dirty="0" smtClean="0"/>
              <a:t>…schafft </a:t>
            </a:r>
            <a:r>
              <a:rPr lang="de-DE" dirty="0"/>
              <a:t>eine Lernumgebung, in der Lehrerinnen und Lehrer durch vielfältige Methoden auf die einzelnen Schülerinnen und Schüler eingehen können,</a:t>
            </a:r>
          </a:p>
          <a:p>
            <a:r>
              <a:rPr lang="de-DE" dirty="0" smtClean="0"/>
              <a:t>…ist </a:t>
            </a:r>
            <a:r>
              <a:rPr lang="de-DE" dirty="0"/>
              <a:t>eine verbindliche Ganztagsschule mit rhythmisiertem Schultag,</a:t>
            </a:r>
          </a:p>
          <a:p>
            <a:r>
              <a:rPr lang="de-DE" dirty="0" smtClean="0"/>
              <a:t>…zeichnet </a:t>
            </a:r>
            <a:r>
              <a:rPr lang="de-DE" dirty="0"/>
              <a:t>sich durch eine enge Beziehung zwischen den Schülerinnen und Schülern, den Eltern und Lehrerinnen und Lehrern aus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2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der GMS Dreißentalschule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Berufsorientierung von Klasse 7 bis 10</a:t>
            </a:r>
          </a:p>
          <a:p>
            <a:pPr lvl="1"/>
            <a:r>
              <a:rPr lang="de-DE" dirty="0" smtClean="0"/>
              <a:t>Übergang in die duale Ausbildung bei 85%</a:t>
            </a:r>
          </a:p>
          <a:p>
            <a:r>
              <a:rPr lang="de-DE" dirty="0" smtClean="0"/>
              <a:t>Ökonomisches und naturwissenschaftliches Profil</a:t>
            </a:r>
          </a:p>
          <a:p>
            <a:r>
              <a:rPr lang="de-DE" dirty="0" smtClean="0"/>
              <a:t>Modern ausgestattete Schule/Neubau in Arbeit</a:t>
            </a:r>
          </a:p>
          <a:p>
            <a:r>
              <a:rPr lang="de-DE" dirty="0" smtClean="0"/>
              <a:t>Schülerfirma/Unternehmerführerschein</a:t>
            </a:r>
          </a:p>
          <a:p>
            <a:r>
              <a:rPr lang="de-DE" dirty="0" smtClean="0"/>
              <a:t>Bildungspartner</a:t>
            </a:r>
          </a:p>
          <a:p>
            <a:r>
              <a:rPr lang="de-DE" dirty="0" smtClean="0"/>
              <a:t>Langjährige Erfahrung mit leistungsheterogenen Klassen</a:t>
            </a:r>
          </a:p>
          <a:p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689" y="341938"/>
            <a:ext cx="4102946" cy="27374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89" y="3169641"/>
            <a:ext cx="4102946" cy="36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0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Bildungspartner der Dreißentalschule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40692"/>
            <a:ext cx="2133785" cy="2145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736" y="1301742"/>
            <a:ext cx="2584928" cy="25849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115" y="1740692"/>
            <a:ext cx="2639797" cy="10242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4159867"/>
            <a:ext cx="1737511" cy="213988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452" y="4159867"/>
            <a:ext cx="2987299" cy="4206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707" y="5220772"/>
            <a:ext cx="2908044" cy="113395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8485" y="4159866"/>
            <a:ext cx="2624198" cy="11679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9082" y="1738001"/>
            <a:ext cx="3054361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6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und Anmeldung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Anmeldung Klasse 5: 9</a:t>
            </a:r>
            <a:r>
              <a:rPr lang="de-DE" dirty="0" smtClean="0"/>
              <a:t>. </a:t>
            </a:r>
            <a:r>
              <a:rPr lang="de-DE" dirty="0"/>
              <a:t>und </a:t>
            </a:r>
            <a:r>
              <a:rPr lang="de-DE" dirty="0" smtClean="0"/>
              <a:t>10. </a:t>
            </a:r>
            <a:r>
              <a:rPr lang="de-DE" dirty="0"/>
              <a:t>März </a:t>
            </a:r>
            <a:r>
              <a:rPr lang="de-DE" dirty="0" smtClean="0"/>
              <a:t>2022 </a:t>
            </a:r>
          </a:p>
          <a:p>
            <a:r>
              <a:rPr lang="de-DE" dirty="0" smtClean="0"/>
              <a:t>oder ab sofort unter poststelle@04124941.schule.bwl.de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25" y="4100975"/>
            <a:ext cx="3316838" cy="24898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631" y="4100975"/>
            <a:ext cx="3316838" cy="24898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363" y="1698609"/>
            <a:ext cx="4589106" cy="217217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369" y="4413195"/>
            <a:ext cx="3004555" cy="16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731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199</Words>
  <Application>Microsoft Office PowerPoint</Application>
  <PresentationFormat>Breitbild</PresentationFormat>
  <Paragraphs>37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Facette</vt:lpstr>
      <vt:lpstr>PowerPoint-Präsentation</vt:lpstr>
      <vt:lpstr>Lehr- und Lernorganisation</vt:lpstr>
      <vt:lpstr>Unterrichtsfächer in der Gemeinschaftsschule</vt:lpstr>
      <vt:lpstr>Gründe für eine Anmeldung an der Gemeinschaftsschule</vt:lpstr>
      <vt:lpstr>Vorteile der GMS Dreißentalschule</vt:lpstr>
      <vt:lpstr>Bildungspartner der Dreißentalschule</vt:lpstr>
      <vt:lpstr>Information und Anmeldung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</dc:title>
  <dc:creator>dts Rektorat</dc:creator>
  <cp:lastModifiedBy>dts Rektorat</cp:lastModifiedBy>
  <cp:revision>17</cp:revision>
  <cp:lastPrinted>2022-01-20T07:58:22Z</cp:lastPrinted>
  <dcterms:created xsi:type="dcterms:W3CDTF">2019-11-25T11:36:29Z</dcterms:created>
  <dcterms:modified xsi:type="dcterms:W3CDTF">2022-01-27T15:47:57Z</dcterms:modified>
</cp:coreProperties>
</file>